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6" r:id="rId3"/>
    <p:sldId id="288" r:id="rId4"/>
    <p:sldId id="287" r:id="rId5"/>
    <p:sldId id="289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8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Microservices – Benefits &amp; Challenges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Agility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Easier to manage bug fixes and feature releases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Update a service without redeploying the entire application, and roll back an update if something goes </a:t>
            </a:r>
            <a:r>
              <a:rPr lang="en-US" dirty="0" smtClean="0"/>
              <a:t>wrong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Small, focused teams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 be small enough that a single feature team can build, test, and deploy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Small team sizes promote greater agility - less communication, less management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Small code 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a monolithic application, there is a tendency over time for code dependencies to become tangled Adding a new feature requires touching code in a lot of places. By not sharing code or data stores, a microservices architecture minimizes dependencies, and that makes it easier to add new features.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Benefits(2)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Mix </a:t>
            </a:r>
            <a:r>
              <a:rPr lang="en-US" dirty="0"/>
              <a:t>of technologies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Teams can pick the technology that best fits their service, using a mix of technology stacks as </a:t>
            </a:r>
            <a:r>
              <a:rPr lang="en-US" dirty="0" smtClean="0"/>
              <a:t>appropriate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Fault isolation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an individual </a:t>
            </a:r>
            <a:r>
              <a:rPr lang="en-US" dirty="0" err="1"/>
              <a:t>microservice</a:t>
            </a:r>
            <a:r>
              <a:rPr lang="en-US" dirty="0"/>
              <a:t> becomes unavailable, it won't disrupt the entire application, as long as any upstream microservices are designed to handle faults correctly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Scalability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Services can be scaled independently, letting you scale out subsystems that require more resources, without scaling out the entire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an orchestrator such as Kubernetes or Service </a:t>
            </a:r>
            <a:r>
              <a:rPr lang="en-US" dirty="0" smtClean="0"/>
              <a:t>Fabric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Data isolation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is much easier to perform schema updates, because only a single </a:t>
            </a:r>
            <a:r>
              <a:rPr lang="en-US" dirty="0" err="1"/>
              <a:t>microservice</a:t>
            </a:r>
            <a:r>
              <a:rPr lang="en-US" dirty="0"/>
              <a:t> is affected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37535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Challenges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/>
          </a:bodyPr>
          <a:lstStyle/>
          <a:p>
            <a:r>
              <a:rPr lang="en-US" dirty="0"/>
              <a:t>Complexity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Has more moving parts than the equivalent monolithic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service is simpler, but the entire system as a whole is more </a:t>
            </a:r>
            <a:r>
              <a:rPr lang="en-US" dirty="0" smtClean="0"/>
              <a:t>complex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Development and testing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Existing tools are not always designed to work with service </a:t>
            </a:r>
            <a:r>
              <a:rPr lang="en-US" dirty="0" smtClean="0"/>
              <a:t>dependencies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Refactoring across service boundaries can be difficult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Challenging to test service dependencies, especially when the application is evolving </a:t>
            </a:r>
            <a:r>
              <a:rPr lang="en-US" dirty="0" smtClean="0"/>
              <a:t>quickly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Lack of governance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different languages and frameworks that the application becomes hard to maintain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It may be useful to put some project-wide standards in </a:t>
            </a:r>
            <a:r>
              <a:rPr lang="en-US" dirty="0" smtClean="0"/>
              <a:t>place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mtClean="0"/>
              <a:t>Challenges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57200" y="1600201"/>
            <a:ext cx="10560539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Network </a:t>
            </a:r>
            <a:r>
              <a:rPr lang="en-US" dirty="0"/>
              <a:t>congestion and latency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use of many small, granular services can result in more </a:t>
            </a:r>
            <a:r>
              <a:rPr lang="en-US" dirty="0" err="1"/>
              <a:t>interservice</a:t>
            </a:r>
            <a:r>
              <a:rPr lang="en-US" dirty="0"/>
              <a:t> communication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If the chain of service dependencies gets too long the additional latency can become a </a:t>
            </a:r>
            <a:r>
              <a:rPr lang="en-US" dirty="0" smtClean="0"/>
              <a:t>problem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 smtClean="0"/>
              <a:t>Versioning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Updates to a service must not break services that depend on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Multiple services could be updated at any given time, so without careful design, you might have problems with backward or forward </a:t>
            </a:r>
            <a:r>
              <a:rPr lang="en-US"/>
              <a:t>compatibility</a:t>
            </a:r>
            <a:r>
              <a:rPr lang="en-US" smtClean="0"/>
              <a:t>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Skillset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Microservices are highly distributed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Carefully evaluate whether the team has the skills and experience to be successful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4113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838200"/>
            <a:ext cx="5486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/>
              <a:t>Microservices architecture </a:t>
            </a:r>
            <a:r>
              <a:rPr lang="en-US" dirty="0" smtClean="0"/>
              <a:t>style</a:t>
            </a:r>
          </a:p>
          <a:p>
            <a:r>
              <a:rPr lang="en-US" dirty="0" smtClean="0"/>
              <a:t>Microsoft Architecture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3170</TotalTime>
  <Words>425</Words>
  <Application>Microsoft Office PowerPoint</Application>
  <PresentationFormat>Widescreen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Microservices – Benefits &amp; Challenges</vt:lpstr>
      <vt:lpstr>Benefits</vt:lpstr>
      <vt:lpstr>Benefits(2)</vt:lpstr>
      <vt:lpstr>Challenges</vt:lpstr>
      <vt:lpstr>Challenges 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2021-02-26T11:49:31Z</dcterms:modified>
</cp:coreProperties>
</file>

<file path=docProps/thumbnail.jpeg>
</file>